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2" r:id="rId2"/>
    <p:sldId id="326" r:id="rId3"/>
    <p:sldId id="327" r:id="rId4"/>
    <p:sldId id="328" r:id="rId5"/>
    <p:sldId id="386" r:id="rId6"/>
    <p:sldId id="323" r:id="rId7"/>
    <p:sldId id="324" r:id="rId8"/>
    <p:sldId id="325" r:id="rId9"/>
    <p:sldId id="329" r:id="rId10"/>
    <p:sldId id="330" r:id="rId11"/>
    <p:sldId id="331" r:id="rId12"/>
    <p:sldId id="332" r:id="rId13"/>
    <p:sldId id="333" r:id="rId14"/>
    <p:sldId id="334" r:id="rId15"/>
    <p:sldId id="256" r:id="rId16"/>
    <p:sldId id="356" r:id="rId17"/>
    <p:sldId id="360" r:id="rId18"/>
    <p:sldId id="357" r:id="rId19"/>
    <p:sldId id="358" r:id="rId20"/>
    <p:sldId id="359" r:id="rId21"/>
    <p:sldId id="382" r:id="rId22"/>
    <p:sldId id="361" r:id="rId23"/>
    <p:sldId id="362" r:id="rId24"/>
    <p:sldId id="363" r:id="rId25"/>
    <p:sldId id="364" r:id="rId26"/>
    <p:sldId id="365" r:id="rId27"/>
    <p:sldId id="366" r:id="rId28"/>
    <p:sldId id="383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4" r:id="rId45"/>
    <p:sldId id="385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05: Inferência Estatística e Regressão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1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989" y="1847292"/>
            <a:ext cx="11532973" cy="23876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Análise Rotineiras</a:t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 rot="16200000">
            <a:off x="-1707739" y="3195228"/>
            <a:ext cx="6858000" cy="46754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b="1" spc="150" dirty="0">
                <a:ln w="1143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Laboratório de Bioinformática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Linhagens</a:t>
            </a:r>
          </a:p>
          <a:p>
            <a:pPr algn="ctr"/>
            <a:r>
              <a:rPr lang="pt-BR" dirty="0"/>
              <a:t>Híbridos</a:t>
            </a:r>
          </a:p>
          <a:p>
            <a:pPr algn="ctr"/>
            <a:r>
              <a:rPr lang="pt-BR" dirty="0"/>
              <a:t>Produtos Químicos</a:t>
            </a:r>
          </a:p>
          <a:p>
            <a:pPr algn="ctr"/>
            <a:r>
              <a:rPr lang="pt-BR" dirty="0"/>
              <a:t>Fertilizantes</a:t>
            </a:r>
          </a:p>
          <a:p>
            <a:pPr algn="ctr"/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err="1"/>
              <a:t>Fetilizantes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Qualitativos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9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Conjunto de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Quantitativos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Estimação dos coeficientes do modelo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15831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2165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6717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292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03429"/>
            <a:ext cx="10515600" cy="73085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834282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9" y="1044657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1345286" y="2837859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61528" y="1921560"/>
            <a:ext cx="10515600" cy="73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>
                <a:solidFill>
                  <a:schemeClr val="tx1"/>
                </a:solidFill>
              </a:rPr>
              <a:t>Ajuste do Modelo – Estime os coeficientes</a:t>
            </a:r>
            <a:endParaRPr lang="pt-BR" i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506"/>
          <a:stretch/>
        </p:blipFill>
        <p:spPr>
          <a:xfrm>
            <a:off x="504007" y="1698171"/>
            <a:ext cx="11249535" cy="4710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647699" y="663884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478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40449" y="471836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2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691" y="2553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00" y="4232884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879691" y="1737881"/>
            <a:ext cx="10228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Abaixo segue os dados de duas cultivares de feijão quanto a três caracteres. Realize a análise de regressão para avaliar a influência da densidade de plantas no comportamento dessas linhagens para esses caracteres. Realize a análise manualmente para a linhagem VR22 quanto ao caractere AIPV. As demais realize no software GENES.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6" y="715328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1" y="3505419"/>
            <a:ext cx="5920426" cy="28747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66" y="3505419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31"/>
          <a:stretch/>
        </p:blipFill>
        <p:spPr bwMode="auto">
          <a:xfrm>
            <a:off x="1919537" y="2330854"/>
            <a:ext cx="8659661" cy="10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1"/>
          <a:stretch/>
        </p:blipFill>
        <p:spPr bwMode="auto">
          <a:xfrm>
            <a:off x="1988056" y="4149080"/>
            <a:ext cx="857244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Correlações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8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o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0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1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677</Words>
  <Application>Microsoft Office PowerPoint</Application>
  <PresentationFormat>Widescreen</PresentationFormat>
  <Paragraphs>125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Áreas da Estatística</vt:lpstr>
      <vt:lpstr>Estatística Descritiva</vt:lpstr>
      <vt:lpstr>Correlações</vt:lpstr>
      <vt:lpstr>Inferência Estatística</vt:lpstr>
      <vt:lpstr>Inferência Estatística</vt:lpstr>
      <vt:lpstr>Conceitos importantes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    Análise Rotineiras </vt:lpstr>
      <vt:lpstr>Apresentação do PowerPoint</vt:lpstr>
      <vt:lpstr>Tratamentos Qualitativos</vt:lpstr>
      <vt:lpstr>Apresentação do PowerPoint</vt:lpstr>
      <vt:lpstr>Apresentação do PowerPoint</vt:lpstr>
      <vt:lpstr>Apresentação do PowerPoint</vt:lpstr>
      <vt:lpstr>Tratamentos Quantitativos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 Estimação dos coeficientes do modelo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81</cp:revision>
  <dcterms:created xsi:type="dcterms:W3CDTF">2019-07-18T11:49:45Z</dcterms:created>
  <dcterms:modified xsi:type="dcterms:W3CDTF">2019-09-01T23:20:50Z</dcterms:modified>
</cp:coreProperties>
</file>